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27"/>
  </p:normalViewPr>
  <p:slideViewPr>
    <p:cSldViewPr snapToGrid="0" snapToObjects="1">
      <p:cViewPr varScale="1">
        <p:scale>
          <a:sx n="76" d="100"/>
          <a:sy n="76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5671-A227-4B4C-A6F2-B42036B10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5268D-53FD-F94F-A2A0-F6CB7AA08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D367F-8596-2947-BDE9-8793E87E1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2194E-B2A2-3D4D-A525-CE00B1EE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CF7F-57CD-FA4E-B230-B884F3D39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06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D610A-8D91-8544-8F65-E1F91664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AD9D4-14E8-AF4C-9367-E780A6692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DFBDC-3235-C446-B368-5CFB4B677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D0812-4615-904D-8C33-F953F95D3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57F46-967D-A540-B46A-F851BE0C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AF922-CAA2-C44E-8C9E-CCB8D466E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DCB35-2FDB-724C-8DAC-CD68F9245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3246B-22B0-E746-B750-E51A45CCA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35BCF-EFD0-A542-BFC7-42950CECB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6067B-3FEC-8549-A20C-C8FC079A9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9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77D74-9EB0-1B43-ADD1-6395B90F8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65CCA-A0C9-9A4D-87E4-1DFF541B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A59A9-E69F-034F-BE6D-31815C0BF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2F49C1-769B-2E4E-9ABF-E45100E74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1D5E4-159C-DD49-A657-9CA97696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17DA4-52E7-0D45-8692-F8E70FD4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F7836-F339-7B48-9A54-49D737402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F89EC-033C-8F45-AA96-D9EFE1C26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F40B7-AD4B-4240-AB50-034729B4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C973A-3D10-4346-AC7D-681735466D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AB8BD3-6981-F243-B4F7-C42C1D2401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0CF826-2830-F746-A76B-3F5DDD9C6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9E617-FF09-C84B-A8D9-D0317C35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B36847-EB78-9448-A377-BEAB9C5B3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65701-5D8F-824D-88B2-E884E889C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568660-B920-334C-B4C0-445BAF66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DD8A07-F43A-4C44-B44B-D744FA6BB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CF331-883E-CD4F-A449-528FAB8E9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65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C97A01-148B-2843-B7A8-846736F18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881A-EE53-A44C-81EF-CFD1C0F9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0908C-C355-E345-8A26-DE679E17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05941-6F1B-8548-BE8C-8BBC0D814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0FE73-35E0-0544-8EB7-982FDC4A8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E55AF-F957-104A-BDD3-5266C0521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DB2DC-F903-4F42-BCF4-4F2F37516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F8AA7-E274-2C43-ACC2-62AE39C9E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3EB33-02AB-1B41-B684-800B99958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2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4F70A-DE97-1544-BE65-AA0ED5D61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74CE25-6DFB-5E4D-95C7-2E7CD1B9AD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F1819-4BD3-E946-87E5-AFCFDD797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BDC24-ABF2-564F-BDE3-2BD96F2B0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C4ACBE-FC93-9D46-A1C3-75792491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76C065-C45F-8A47-B32C-E84AD8D1A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2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9BBCE-B8AA-594E-8728-7F4DAF86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3935C-251C-3D48-AD28-415E4CD9C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C9DCC-3383-BF4E-97C8-7D802752A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8FE52-8DBE-CC43-9367-212BD87E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8223-7B69-B244-B544-ABCFDD90B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31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8F51C7-A71B-3D4D-AF6B-5E9B24DAC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FE46AE-E7AF-D44B-8109-5717E9065B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6AFF4-5334-CE4E-B2C3-45D07D3F7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29635-D232-4A46-9DAE-1D21E542B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27C7F-61C5-1F43-A469-CBEEADBAA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46F51A-25D3-C242-B79C-A01CB1FD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640E4-C9AF-9646-892C-07A328E14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6A8A5-1C07-0D41-85E0-F368DF21C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EBBFD-4F18-AE4B-B8C5-45DE40B509DA}" type="datetimeFigureOut">
              <a:rPr lang="en-US" smtClean="0"/>
              <a:t>5/1/19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D0905-5C0B-3D49-B540-A2258579A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A9E7E-330A-B44B-8A9F-27FF3AF78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F6C76-55A3-A043-B0D8-981708C4A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8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A26C24-4171-1746-B707-E41557D7A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79"/>
            <a:ext cx="12189208" cy="6854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4EADC6-2247-0843-BF5A-B20B78A52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267" y="372534"/>
            <a:ext cx="9144000" cy="1156230"/>
          </a:xfrm>
        </p:spPr>
        <p:txBody>
          <a:bodyPr>
            <a:normAutofit/>
          </a:bodyPr>
          <a:lstStyle/>
          <a:p>
            <a:r>
              <a:rPr lang="en-US" dirty="0"/>
              <a:t>Not Waving But Drowning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FCE265B-A789-734F-B720-4257037A25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16400" y="175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2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Not Waving But Drowning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 Waving But Drowning</dc:title>
  <dc:creator>desdomo@gmail.com</dc:creator>
  <cp:lastModifiedBy>desdomo@gmail.com</cp:lastModifiedBy>
  <cp:revision>1</cp:revision>
  <dcterms:created xsi:type="dcterms:W3CDTF">2019-05-01T04:56:24Z</dcterms:created>
  <dcterms:modified xsi:type="dcterms:W3CDTF">2019-05-01T04:59:20Z</dcterms:modified>
</cp:coreProperties>
</file>