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27"/>
  </p:normalViewPr>
  <p:slideViewPr>
    <p:cSldViewPr snapToGrid="0" snapToObjects="1">
      <p:cViewPr varScale="1">
        <p:scale>
          <a:sx n="93" d="100"/>
          <a:sy n="93" d="100"/>
        </p:scale>
        <p:origin x="7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39461-C745-5542-9A4D-0B75FC18E7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B95112-EB64-AD4C-8C12-886F6BDC5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4B6876-6BDC-7843-AD6D-25686F9E2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2396-54AF-FD40-A0E9-AEF5FF0AF719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6BDBE-E623-0243-8BDE-94036558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7F097-6895-9B4D-BE4E-D92E4A91A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B71D-D292-1D4C-98B2-7CDEF6841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55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58C21-A84D-AD42-92BD-6BF9BE94D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F8A37-07D2-864F-91A8-FDE3F6063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754E33-CB6B-2A42-BC7E-8B912FB83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2396-54AF-FD40-A0E9-AEF5FF0AF719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A452B-E412-4240-BADD-1E0D5FD51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00019A-3823-674F-8C23-6261CEB38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B71D-D292-1D4C-98B2-7CDEF6841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09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8FB18-DB47-D340-8B8B-B7C4C813D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C3570-4DA3-C941-A67A-6BF3A5D67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0C37A1-FAA7-FC4C-A9C9-DE2C4F547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2396-54AF-FD40-A0E9-AEF5FF0AF719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955A4-20A4-C844-888A-7826C2F51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2CEE2-CB62-FB4A-851C-22DD875DD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B71D-D292-1D4C-98B2-7CDEF6841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351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FEAD8-B034-1D43-B4B8-3BE3514DE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95189-A145-3D43-8942-D2115516B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F46DDF-C561-8447-9620-1318265F0B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06A72-876F-3342-92D3-879167FA0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2396-54AF-FD40-A0E9-AEF5FF0AF719}" type="datetimeFigureOut">
              <a:rPr lang="en-US" smtClean="0"/>
              <a:t>5/1/19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03ECE5-E7BD-0642-9628-75F8E937A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2593FC-6014-CB41-BEF2-2D03FED00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B71D-D292-1D4C-98B2-7CDEF6841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6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BE6DF-8E8D-4B4D-BA26-4988BEC15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512CD7-A57D-8B40-AA0C-85EE0E9F7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2C530E-63E0-2E4E-853C-66F847750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F3765A-082F-AA4F-9151-81D7789970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78FFBA-DD73-B245-BA69-48188BAA27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24F884-D189-C84E-AC76-7B149C744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2396-54AF-FD40-A0E9-AEF5FF0AF719}" type="datetimeFigureOut">
              <a:rPr lang="en-US" smtClean="0"/>
              <a:t>5/1/19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51A585-796D-B74D-9646-9BFD81446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93B4BB-9527-964A-BE9E-BA9E572F2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B71D-D292-1D4C-98B2-7CDEF6841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52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5B426-DE15-2E46-8470-0EB908E4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18D57C-0A8D-1642-A136-F1A86840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2396-54AF-FD40-A0E9-AEF5FF0AF719}" type="datetimeFigureOut">
              <a:rPr lang="en-US" smtClean="0"/>
              <a:t>5/1/19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A0988-EA18-9B4F-8091-CDA91675D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EE1412-6C47-AE4B-85EF-15CF67F4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B71D-D292-1D4C-98B2-7CDEF6841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841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EA804A-4E09-4445-8A9F-8D956852D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2396-54AF-FD40-A0E9-AEF5FF0AF719}" type="datetimeFigureOut">
              <a:rPr lang="en-US" smtClean="0"/>
              <a:t>5/1/19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0C7866-0A4B-CB49-834A-68A28E725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AA8C08-1487-6340-ABAA-4336F2D19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B71D-D292-1D4C-98B2-7CDEF6841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5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48BC2-0C80-FF43-A783-B6EE9C443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517DE-3D58-CF42-A175-8D3CEB4C3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AB6D9-01A3-5440-9985-E4813CD70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FD6F18-67DF-3943-AD18-B76D71BFD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2396-54AF-FD40-A0E9-AEF5FF0AF719}" type="datetimeFigureOut">
              <a:rPr lang="en-US" smtClean="0"/>
              <a:t>5/1/19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0B091B-D49F-3F4A-89B7-C3A76455B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76853D-13E2-E441-A9FD-FAC9413BD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B71D-D292-1D4C-98B2-7CDEF6841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43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C0B78-09EE-AD44-837B-3B182A03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E2385-7F14-0844-BD22-A3B6201120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01419-604A-6F4E-BB0F-0275C62A4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40E88E-9DE9-FE4D-AB1E-7B44A52A4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2396-54AF-FD40-A0E9-AEF5FF0AF719}" type="datetimeFigureOut">
              <a:rPr lang="en-US" smtClean="0"/>
              <a:t>5/1/19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C4037-916E-3946-945C-6F244AF96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8F5928-2338-C54F-83E5-6AA882D8E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B71D-D292-1D4C-98B2-7CDEF6841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085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AB6F6-2FB3-F848-AF17-95E1A581C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8FAE6-0EAA-AD4C-BD08-91A97CB5E9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06B0E-EFA9-F042-9E72-48945EC4B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2396-54AF-FD40-A0E9-AEF5FF0AF719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45FBD-793F-A24B-8594-289EBE613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A7921-6043-4F48-B00C-2F131A438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B71D-D292-1D4C-98B2-7CDEF6841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79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D5834A-9DBC-E54F-8277-6FD180656F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87E541-BD30-8D4E-83BD-E016105EB5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370A3-F85A-414C-BB85-06E586BC5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2396-54AF-FD40-A0E9-AEF5FF0AF719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E95FD-B6A0-2B4D-A33E-F72823A18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A4645-9372-8449-BF6C-29D4AE032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B71D-D292-1D4C-98B2-7CDEF6841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16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416839-BB41-6D4A-B330-657751F69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F53B3-814E-5C4E-927E-7C9D02DED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C4345-E9EE-3C4E-B7F1-FD11A35755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D2396-54AF-FD40-A0E9-AEF5FF0AF719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A8776-04D8-1E4E-8ABF-0521EAD2A4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3D3E0-961F-5840-BF48-77F3133EC0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AB71D-D292-1D4C-98B2-7CDEF6841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57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0E902-6E31-DD44-B493-54248B174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127" y="3320330"/>
            <a:ext cx="9144000" cy="2387600"/>
          </a:xfrm>
        </p:spPr>
        <p:txBody>
          <a:bodyPr/>
          <a:lstStyle/>
          <a:p>
            <a:r>
              <a:rPr lang="en-US" dirty="0"/>
              <a:t>Neutral Tones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AC4AE3-5016-5C4C-9F2A-28A42CD19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986" y="867063"/>
            <a:ext cx="5038764" cy="3774209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EFF013D-0C98-7245-A90D-325D6E1C9D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65309" y="474056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66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6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</Words>
  <Application>Microsoft Macintosh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Neutral Tones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Neutral Tones</dc:title>
  <dc:creator>desdomo@gmail.com</dc:creator>
  <cp:lastModifiedBy>desdomo@gmail.com</cp:lastModifiedBy>
  <cp:revision>1</cp:revision>
  <dcterms:created xsi:type="dcterms:W3CDTF">2019-05-01T04:36:57Z</dcterms:created>
  <dcterms:modified xsi:type="dcterms:W3CDTF">2019-05-01T04:43:52Z</dcterms:modified>
</cp:coreProperties>
</file>