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627"/>
  </p:normalViewPr>
  <p:slideViewPr>
    <p:cSldViewPr snapToGrid="0" snapToObjects="1">
      <p:cViewPr varScale="1">
        <p:scale>
          <a:sx n="93" d="100"/>
          <a:sy n="93" d="100"/>
        </p:scale>
        <p:origin x="78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F1D59-A299-8D44-8C9E-16C1F2DE7D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37C3DF-C57A-FB4A-957A-540A1C8367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893F81-53E9-3B4E-86D3-3893A3500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E140-FE56-644C-9125-3E7AF31548ED}" type="datetimeFigureOut">
              <a:rPr lang="en-US" smtClean="0"/>
              <a:t>5/1/19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574415-B094-B34E-9355-C3CAD40FB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CDE50B-AA30-714F-BE96-C5A7BD30F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1BC9-3130-184F-98AE-CB69C7CFE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0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D53EE-CC4B-2B49-9167-E4283BA0F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605DB8-F031-7846-ADBF-7DEC4765D8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253948-BF7F-8941-8844-1430ABE49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E140-FE56-644C-9125-3E7AF31548ED}" type="datetimeFigureOut">
              <a:rPr lang="en-US" smtClean="0"/>
              <a:t>5/1/19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17165E-4E6C-BA4E-8A76-F56C71CA9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E58E4C-9641-DD46-A138-7829EEDEB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1BC9-3130-184F-98AE-CB69C7CFE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414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A297A-EA8F-8046-BB18-8896743E8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4B6FFB-C39B-4B4F-9ACE-0EE8567D37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1FCD73-D30D-2C46-973D-1852CF4B4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E140-FE56-644C-9125-3E7AF31548ED}" type="datetimeFigureOut">
              <a:rPr lang="en-US" smtClean="0"/>
              <a:t>5/1/19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F91F10-E9A7-A14E-B66A-01E3D5C66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2F2188-4B4B-D944-BF96-3EA2C25CB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1BC9-3130-184F-98AE-CB69C7CFE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594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33BEE-EE1A-5641-96B7-D5AA26320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D06BF-80E3-A548-9226-28607F1D97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9224BF-858B-5B4E-BC21-76ABCF3A9F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6381B4-73A4-D848-9674-71D18F677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E140-FE56-644C-9125-3E7AF31548ED}" type="datetimeFigureOut">
              <a:rPr lang="en-US" smtClean="0"/>
              <a:t>5/1/19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0E7F5F-98DD-3047-9483-E47130314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B9AB97-CDCD-EB47-8B58-E0AB67625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1BC9-3130-184F-98AE-CB69C7CFE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934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8B4B6-8B20-C645-A34A-A139F9D18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924E87-60DD-7442-8442-E820218EE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3B186D-2F8B-2742-AED3-DD7D523A8A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A26E16-F98A-0242-BE84-EEACB63243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A8C3DB-B898-2640-A082-D80C2FD153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CB4D03-22ED-994A-93F1-9C783A3A2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E140-FE56-644C-9125-3E7AF31548ED}" type="datetimeFigureOut">
              <a:rPr lang="en-US" smtClean="0"/>
              <a:t>5/1/19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182468-0069-A343-B1DF-DEEB4118A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CEF41D-A81F-D84D-AA0E-4F7F0D45E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1BC9-3130-184F-98AE-CB69C7CFE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082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32DB1-10DA-9B4B-8E77-F1A355803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13CED0-D5FA-AD4D-9355-B3453E875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E140-FE56-644C-9125-3E7AF31548ED}" type="datetimeFigureOut">
              <a:rPr lang="en-US" smtClean="0"/>
              <a:t>5/1/19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38F5F8-9F20-DF4D-AE34-94377E37E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907F9D-1E0A-AA4A-9006-5BE23E5D3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1BC9-3130-184F-98AE-CB69C7CFE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76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16A17A-4CA4-EF4B-A395-24978A8A0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E140-FE56-644C-9125-3E7AF31548ED}" type="datetimeFigureOut">
              <a:rPr lang="en-US" smtClean="0"/>
              <a:t>5/1/19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728406-D186-174C-81FA-8EAFD5C38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5270AB-D178-7F4C-9EAC-54056835B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1BC9-3130-184F-98AE-CB69C7CFE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04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2C6B6-8892-064D-A43B-47720C17E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64767-ECE7-CA47-AD11-3905FA55AE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379CAB-B1BB-1249-9D99-1EA63EB194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BF7805-0CD0-7D46-988D-B080B97AE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E140-FE56-644C-9125-3E7AF31548ED}" type="datetimeFigureOut">
              <a:rPr lang="en-US" smtClean="0"/>
              <a:t>5/1/19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C0E91C-FDE9-534B-807C-C53232CEC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89881A-D70A-F743-8BED-F7430177F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1BC9-3130-184F-98AE-CB69C7CFE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485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7FE3C-15BA-2148-8AD3-847D446DE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7C2E09-FD1E-4949-9EFD-A239AC3AEA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8E75CA-AB8D-7646-A95C-262E4BA82B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BEB96D-9571-BC41-880C-770B0CAC1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E140-FE56-644C-9125-3E7AF31548ED}" type="datetimeFigureOut">
              <a:rPr lang="en-US" smtClean="0"/>
              <a:t>5/1/19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7038B6-80E0-5146-945C-BC6ADE334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75791A-0A10-CD4F-BEF6-3306BF4BB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1BC9-3130-184F-98AE-CB69C7CFE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412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7EBF8-1B0C-4B46-A2D4-CC0C5783F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00EB29-5B3F-2B48-B6C7-89897A44C7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DF1A27-D3B4-0241-80B3-B9C3F7982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E140-FE56-644C-9125-3E7AF31548ED}" type="datetimeFigureOut">
              <a:rPr lang="en-US" smtClean="0"/>
              <a:t>5/1/19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2E0220-E701-9C4D-96DD-7CB4C33B2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3F00D2-32C2-F74B-A27F-D34217763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1BC9-3130-184F-98AE-CB69C7CFE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071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B1C0CE-9175-054C-91E1-7FDD97871E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DCC6B9-5252-DF45-93C6-CCBAB8B604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7276A2-93B8-3944-85E0-28A5952CC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E140-FE56-644C-9125-3E7AF31548ED}" type="datetimeFigureOut">
              <a:rPr lang="en-US" smtClean="0"/>
              <a:t>5/1/19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BF7C3-72B1-504F-8F27-92D2B3333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8519EE-3FF8-8441-8A36-4161FC1FB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1BC9-3130-184F-98AE-CB69C7CFE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751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72726F-56BA-B946-A91A-0CB000DC8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15A4E6-D122-644F-8B13-A0A2100FF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18F8EA-21BD-F34E-ABD4-8F5FD36D85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FE140-FE56-644C-9125-3E7AF31548ED}" type="datetimeFigureOut">
              <a:rPr lang="en-US" smtClean="0"/>
              <a:t>5/1/19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3666D2-E56C-A94D-94EE-6AEAC0F8D0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60739E-AA22-DC49-ADBA-4477B9C6D0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01BC9-3130-184F-98AE-CB69C7CFE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997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170DF-4BC4-2C4D-A62B-555D7370F5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55818" y="3754727"/>
            <a:ext cx="9144000" cy="2387600"/>
          </a:xfrm>
        </p:spPr>
        <p:txBody>
          <a:bodyPr/>
          <a:lstStyle/>
          <a:p>
            <a:r>
              <a:rPr lang="en-US" dirty="0"/>
              <a:t>How Do I Love Thee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82E339-DCF0-3444-B8AC-A6C71FF4D3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7176655" cy="4844242"/>
          </a:xfrm>
          <a:prstGeom prst="rect">
            <a:avLst/>
          </a:prstGeom>
        </p:spPr>
      </p:pic>
      <p:pic>
        <p:nvPicPr>
          <p:cNvPr id="6" name="love">
            <a:hlinkClick r:id="" action="ppaction://media"/>
            <a:extLst>
              <a:ext uri="{FF2B5EF4-FFF2-40B4-BE49-F238E27FC236}">
                <a16:creationId xmlns:a16="http://schemas.microsoft.com/office/drawing/2014/main" id="{E742696D-A346-0B49-A855-EA5E297A4F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37455" y="532952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2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2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</Words>
  <Application>Microsoft Macintosh PowerPoint</Application>
  <PresentationFormat>Widescreen</PresentationFormat>
  <Paragraphs>1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How Do I Love Thee</vt:lpstr>
    </vt:vector>
  </TitlesOfParts>
  <Company/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Do I Love Thee</dc:title>
  <dc:creator>desdomo@gmail.com</dc:creator>
  <cp:lastModifiedBy>desdomo@gmail.com</cp:lastModifiedBy>
  <cp:revision>1</cp:revision>
  <dcterms:created xsi:type="dcterms:W3CDTF">2019-05-01T04:28:17Z</dcterms:created>
  <dcterms:modified xsi:type="dcterms:W3CDTF">2019-05-01T04:33:44Z</dcterms:modified>
</cp:coreProperties>
</file>