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08"/>
    <p:restoredTop sz="94627"/>
  </p:normalViewPr>
  <p:slideViewPr>
    <p:cSldViewPr snapToGrid="0" snapToObjects="1">
      <p:cViewPr varScale="1">
        <p:scale>
          <a:sx n="93" d="100"/>
          <a:sy n="93" d="100"/>
        </p:scale>
        <p:origin x="784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EC3A95-5597-AD45-9FF9-F88A4142B5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84729C7-3332-6A4A-8A74-C536BDFF55D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748CF5-F20C-9E41-832D-A3F9673A63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11A5B-7B2D-314F-B37E-DA3F0B3C1A97}" type="datetimeFigureOut">
              <a:rPr lang="en-US" smtClean="0"/>
              <a:t>5/1/19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D0D7AA-041B-E748-A565-702AB40162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157172-97BF-A844-96C4-722981FA33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58145-4686-C440-BBC1-D90251471A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489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44CE61-CF4A-A142-B844-BBC07C5994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3B15A9-60C7-9A44-8581-84E1D892AC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E825E2-F472-FD43-B80B-646DAA8E18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11A5B-7B2D-314F-B37E-DA3F0B3C1A97}" type="datetimeFigureOut">
              <a:rPr lang="en-US" smtClean="0"/>
              <a:t>5/1/19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F901F2-518C-3845-B667-04393C654C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7D866A-20ED-654C-878F-B6712FABD5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58145-4686-C440-BBC1-D90251471A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4336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AA0BEC-BDC4-9944-AA65-7ABDAF0718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E49C3D-0322-4342-A11E-5F7EE4411E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525A32-EDB9-C945-825D-643FA13957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11A5B-7B2D-314F-B37E-DA3F0B3C1A97}" type="datetimeFigureOut">
              <a:rPr lang="en-US" smtClean="0"/>
              <a:t>5/1/19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0333BE-012F-7547-B22F-7B740DA84E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5C6C1C-8AA6-BC4B-BFD3-B4A622C40C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58145-4686-C440-BBC1-D90251471A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16006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C73665-E88C-3747-991E-1B0BF223A0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141DBC-3EC9-254D-989D-13F6705A34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23EE71-B308-AF48-88F0-E8ABD04ECD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745FD9-BA7F-BE4C-8963-A47C203177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11A5B-7B2D-314F-B37E-DA3F0B3C1A97}" type="datetimeFigureOut">
              <a:rPr lang="en-US" smtClean="0"/>
              <a:t>5/1/19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A23EFC-E5BB-AC45-AC13-6AC916DCEA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F58D85-F96E-F348-A521-A202F413B4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58145-4686-C440-BBC1-D90251471A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30333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77939E-9CDF-9B41-888F-C9DB0A3E76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75D62D-A89B-BF4B-B57A-98C9B40C51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2553E6-0CC6-974D-A60E-DF59C9253A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EDCAEE5-0D85-9C45-A70F-4CF5197A582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5E03A24-4E4C-7F4A-95E5-383A8EAA88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FA7A0DA-5DBF-C342-A9E6-497C2F3BEF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11A5B-7B2D-314F-B37E-DA3F0B3C1A97}" type="datetimeFigureOut">
              <a:rPr lang="en-US" smtClean="0"/>
              <a:t>5/1/19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64B55B4-7B8B-104D-ACD5-9F9D0025E8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FC02A39-B6C3-CF45-AD1D-B273A8C7C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58145-4686-C440-BBC1-D90251471A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0258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68BA9B-0BC6-8A4D-840F-368923DA48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7F6EFEB-C79D-464D-A9AB-31508548C1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11A5B-7B2D-314F-B37E-DA3F0B3C1A97}" type="datetimeFigureOut">
              <a:rPr lang="en-US" smtClean="0"/>
              <a:t>5/1/19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701EF26-3621-DE44-9090-EC6D4A3E27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F19D4A1-98CC-874F-9363-9961FEB929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58145-4686-C440-BBC1-D90251471A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13477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18818F2-D9DA-7D44-B026-E60891A45A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11A5B-7B2D-314F-B37E-DA3F0B3C1A97}" type="datetimeFigureOut">
              <a:rPr lang="en-US" smtClean="0"/>
              <a:t>5/1/19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3C00F05-50A2-4342-BA86-8C583CDDF7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007D38-D856-8144-8859-59B603FCC2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58145-4686-C440-BBC1-D90251471A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139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86B137-F96D-D342-A114-DCC3629B79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591CFE-0BB5-2C45-B46F-9518B8A566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5AD956-9F25-3F4A-89CA-DFB6822D42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EBD22AC-0FAC-9C49-ABF5-0CC6DABB0C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11A5B-7B2D-314F-B37E-DA3F0B3C1A97}" type="datetimeFigureOut">
              <a:rPr lang="en-US" smtClean="0"/>
              <a:t>5/1/19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39C6D1-8581-D943-8C9A-A5CBEC01D8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6B3154-B715-7047-B8E2-D3AF67CBF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58145-4686-C440-BBC1-D90251471A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93762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C63849-EDFE-4E42-AD27-624CBE7583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4AB82C8-4A80-254F-86F4-82CAD8295CF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864A52-2F25-064C-ADCB-1851FDC1FD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FC6DF7B-4A52-2144-BAED-462B4A1B15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11A5B-7B2D-314F-B37E-DA3F0B3C1A97}" type="datetimeFigureOut">
              <a:rPr lang="en-US" smtClean="0"/>
              <a:t>5/1/19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5582853-C1D4-DA41-B7CC-132723EF0C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133C460-8236-B542-B488-38856CF9DB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58145-4686-C440-BBC1-D90251471A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9366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348A7D-5EF9-3542-990B-203D40968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D3129AB-0665-2C4D-A747-1A57B99925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9F7644-6BE5-7D4F-8C3D-7767C65981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11A5B-7B2D-314F-B37E-DA3F0B3C1A97}" type="datetimeFigureOut">
              <a:rPr lang="en-US" smtClean="0"/>
              <a:t>5/1/19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D76E46-012F-F042-8E44-7C31B8045C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22908-57FE-154A-8E19-688DC82FD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58145-4686-C440-BBC1-D90251471A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992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7D537E6-1522-4D4C-9CCA-787FF7A52E4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2B8FC33-3B18-EB4F-AA03-0E85F0CF605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D849C4-663A-6042-8583-D94C154FCC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11A5B-7B2D-314F-B37E-DA3F0B3C1A97}" type="datetimeFigureOut">
              <a:rPr lang="en-US" smtClean="0"/>
              <a:t>5/1/19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9268CD-77CE-A34D-999E-433518D44E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F3EAB9-6052-1C43-9429-6B4C39C7DB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58145-4686-C440-BBC1-D90251471A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18035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AA04F2B-27C6-8A45-B73F-2D729E67A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9A4C58-3A52-9E4E-8B82-53B89EE59F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547BF2-14A8-DC4F-A547-AE58D731983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F11A5B-7B2D-314F-B37E-DA3F0B3C1A97}" type="datetimeFigureOut">
              <a:rPr lang="en-US" smtClean="0"/>
              <a:t>5/1/19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712DA7-097A-7B4A-9EEF-F3C74253FE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710F48-C679-AB43-BF80-7D8318F4D0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158145-4686-C440-BBC1-D90251471A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28445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DABFA38-2A7E-C345-B598-4D4F72574D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45815" y="1"/>
            <a:ext cx="12437815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FD8D7DB-AD12-054F-8095-D8BEBBF78D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245815" y="1149927"/>
            <a:ext cx="5254406" cy="1722582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Do Not Go Gentle Into That Good Night</a:t>
            </a:r>
            <a:endParaRPr lang="en-US" dirty="0"/>
          </a:p>
        </p:txBody>
      </p:sp>
      <p:pic>
        <p:nvPicPr>
          <p:cNvPr id="6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6008C14C-C448-6F46-BC5F-6537CA51922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735128" y="501765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5208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296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8</Words>
  <Application>Microsoft Macintosh PowerPoint</Application>
  <PresentationFormat>Widescreen</PresentationFormat>
  <Paragraphs>1</Paragraphs>
  <Slides>1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Do Not Go Gentle Into That Good Night</vt:lpstr>
    </vt:vector>
  </TitlesOfParts>
  <Company/>
  <LinksUpToDate>false</LinksUpToDate>
  <SharedDoc>false</SharedDoc>
  <HyperlinksChanged>false</HyperlinksChanged>
  <AppVersion>16.0013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 Not Go Gentle Into That Good Night</dc:title>
  <dc:creator>desdomo@gmail.com</dc:creator>
  <cp:lastModifiedBy>desdomo@gmail.com</cp:lastModifiedBy>
  <cp:revision>1</cp:revision>
  <dcterms:created xsi:type="dcterms:W3CDTF">2019-05-01T04:48:33Z</dcterms:created>
  <dcterms:modified xsi:type="dcterms:W3CDTF">2019-05-01T04:53:25Z</dcterms:modified>
</cp:coreProperties>
</file>