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27"/>
  </p:normalViewPr>
  <p:slideViewPr>
    <p:cSldViewPr snapToGrid="0" snapToObjects="1">
      <p:cViewPr varScale="1">
        <p:scale>
          <a:sx n="93" d="100"/>
          <a:sy n="93" d="100"/>
        </p:scale>
        <p:origin x="7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4CA37-03B3-024A-8C35-E573D1A12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E0F990-41A3-5A4A-8FEA-A928A6D91D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20E38-797B-1E46-AFEA-79E544B89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0BAF-904E-D249-BA55-7F2F1E93E917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DBFD0-3279-8D41-A9A4-D0A908F12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891D1-82B0-8044-9DE3-C491A3BAB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C8CC9-3AF0-2648-B158-B683BAF8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67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43CDD-7919-0A45-9799-4EF7F99A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A4E27-5EB0-ED4D-84A7-29AA08337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434A2-BE8A-2045-A7CA-F48F10A1F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0BAF-904E-D249-BA55-7F2F1E93E917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101FA-94F2-874A-AA3F-D0FE47B3C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3E981-3D98-8041-8ABE-EA1BD9BB4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C8CC9-3AF0-2648-B158-B683BAF8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70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F3B89-7D11-8B4A-B290-AF9BCBD7E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B488C-2901-C64D-BB6D-3557321BB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4C843-098E-CB42-A606-A0F688902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0BAF-904E-D249-BA55-7F2F1E93E917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B0A70-A630-AC4D-ACEE-8A15255B4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F1DEC-CDFD-1040-B645-65F953917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C8CC9-3AF0-2648-B158-B683BAF8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36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02F3-13AD-E549-B033-CC7EE10B0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F5737-6D24-4F42-9206-076070F26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E07956-A0D3-F445-903B-315F8A98F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6E4F91-162D-1947-96B0-EAA2A113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0BAF-904E-D249-BA55-7F2F1E93E917}" type="datetimeFigureOut">
              <a:rPr lang="en-US" smtClean="0"/>
              <a:t>2/6/19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10085-76B0-DA47-9A46-0E2BE6ACD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B421BA-5D0D-FE41-9056-B2B8CA147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C8CC9-3AF0-2648-B158-B683BAF8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468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615C7-99F5-104D-892C-7306551F0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2CCB6A-7333-DD45-95C8-733CF0BC8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05258-DEA2-6343-BE48-A4A41116C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F4777-86BE-4A44-97D6-2CA7C61EAC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776B51-5CEB-A046-8DBA-4EBFEA57B3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0C87DC-2843-E544-9B5D-E9AA38A86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0BAF-904E-D249-BA55-7F2F1E93E917}" type="datetimeFigureOut">
              <a:rPr lang="en-US" smtClean="0"/>
              <a:t>2/6/19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718F8-156A-AB40-810F-D41E457A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E5DF45-FDD7-4244-8034-054F393C9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C8CC9-3AF0-2648-B158-B683BAF8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86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6D2E-FEAF-094C-9D7D-7D8358F00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B73E0B-8898-2649-991D-F5E90FA8E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0BAF-904E-D249-BA55-7F2F1E93E917}" type="datetimeFigureOut">
              <a:rPr lang="en-US" smtClean="0"/>
              <a:t>2/6/19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45ADF-E613-C840-8E51-5543D8715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F82C4D-6A7E-8343-932B-18442C2BC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C8CC9-3AF0-2648-B158-B683BAF8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46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599408-D03C-7949-8C1E-EDEDF40B7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0BAF-904E-D249-BA55-7F2F1E93E917}" type="datetimeFigureOut">
              <a:rPr lang="en-US" smtClean="0"/>
              <a:t>2/6/19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DCA35D-36ED-D643-8559-D43E471F5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504B8-D93D-0E4E-B9C3-281E72438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C8CC9-3AF0-2648-B158-B683BAF8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89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3F7A7-1E4F-FB4D-8DF9-E631C8D34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5C7E8-73A3-6247-A483-05409D62E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C8C36-87D8-454F-A8BC-A8046DF15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44B282-5F4F-B046-890A-D9052779B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0BAF-904E-D249-BA55-7F2F1E93E917}" type="datetimeFigureOut">
              <a:rPr lang="en-US" smtClean="0"/>
              <a:t>2/6/19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CA54D-BB56-0D45-BA89-6E88AAC8D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EE2E9-B28A-A44B-B209-49563C066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C8CC9-3AF0-2648-B158-B683BAF8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15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F19A5-E9A8-3543-88FA-F19C6CBBD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1B806F-B103-7641-B276-1B122002FD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E316C-DB75-7A41-B565-7079FAEBB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670CF0-272C-EC4B-8CC1-BA8B46099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0BAF-904E-D249-BA55-7F2F1E93E917}" type="datetimeFigureOut">
              <a:rPr lang="en-US" smtClean="0"/>
              <a:t>2/6/19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377109-06C8-BA4A-9522-A0F4F3BD4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128E13-BDF8-6541-9496-88E09AD8B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C8CC9-3AF0-2648-B158-B683BAF8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4C17-C6B7-9646-A0FF-6054733DC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3E1465-D19B-9F4A-8C16-D00ED4DD4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EAE28-AC1D-EC4B-8AF9-3FB497E76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0BAF-904E-D249-BA55-7F2F1E93E917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77C1B-981C-A24A-8308-2904D3A4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BDD22-BF2B-C640-A7ED-CF2869046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C8CC9-3AF0-2648-B158-B683BAF8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42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6A30B5-FA97-4048-8AB1-71350E02E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EB2582-D891-874B-BE27-B689AC2534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CB85D-3FBC-644C-B26D-AC852B5A0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0BAF-904E-D249-BA55-7F2F1E93E917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6AB52-F1F6-FB4F-8448-9CE8DB3EA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0E129-A096-8949-B52B-D04812736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C8CC9-3AF0-2648-B158-B683BAF8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56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C6A51B-E486-1641-A706-0A713597F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4E0DA-75CF-2441-BD4A-34824DC07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73A95-9B49-A049-A26A-F1C179B736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70BAF-904E-D249-BA55-7F2F1E93E917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F4ABE-505C-4B4E-A56D-ED6A453AA2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23FF1-67F5-A448-9ACC-B2C5AB81C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C8CC9-3AF0-2648-B158-B683BAF8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29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D6B08E-5636-EE47-BE74-4BC147239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3400" y="1017154"/>
            <a:ext cx="6350000" cy="4241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0E3441-6967-2C46-A196-2710330BE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Chalkboard SE" panose="03050602040202020205" pitchFamily="66" charset="77"/>
              </a:rPr>
              <a:t>London</a:t>
            </a:r>
          </a:p>
        </p:txBody>
      </p:sp>
      <p:pic>
        <p:nvPicPr>
          <p:cNvPr id="6" name="Reading">
            <a:hlinkClick r:id="" action="ppaction://media"/>
            <a:extLst>
              <a:ext uri="{FF2B5EF4-FFF2-40B4-BE49-F238E27FC236}">
                <a16:creationId xmlns:a16="http://schemas.microsoft.com/office/drawing/2014/main" id="{41CDC1B5-2A33-1042-A6AF-FE0416B4FB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0509" y="444615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6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</Words>
  <Application>Microsoft Macintosh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Chalkboard SE</vt:lpstr>
      <vt:lpstr>Office Theme</vt:lpstr>
      <vt:lpstr>London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London</dc:title>
  <dc:creator>desdomo@gmail.com</dc:creator>
  <cp:lastModifiedBy>desdomo@gmail.com</cp:lastModifiedBy>
  <cp:revision>2</cp:revision>
  <dcterms:created xsi:type="dcterms:W3CDTF">2019-02-07T01:24:42Z</dcterms:created>
  <dcterms:modified xsi:type="dcterms:W3CDTF">2019-02-07T01:34:57Z</dcterms:modified>
</cp:coreProperties>
</file>