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27"/>
  </p:normalViewPr>
  <p:slideViewPr>
    <p:cSldViewPr snapToGrid="0" snapToObjects="1">
      <p:cViewPr varScale="1">
        <p:scale>
          <a:sx n="93" d="100"/>
          <a:sy n="93" d="100"/>
        </p:scale>
        <p:origin x="7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4106B-508E-B640-BD33-B7F898B96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D59627-7890-4948-894E-DA3A087B8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DA2BF-C7FB-4F45-BBFC-23FD4EE73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B5AE-4FB9-134E-986F-6E3D6F8D5B43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51BBD-F483-4748-8A4C-239FEB1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F61FD-522D-5044-B417-AC7F34C45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5BFEF-5861-8C4D-B6BB-BC198B700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28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0708C-AAB9-9641-8E05-1DFD2E73A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07314-21E1-E841-93EB-B2AD3E82B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F983A-4C02-894A-BC6C-7AED58233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B5AE-4FB9-134E-986F-6E3D6F8D5B43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A88EC-9F6A-AD4B-B105-D83FDA9A7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84F2-9291-F449-AC88-5857FED3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5BFEF-5861-8C4D-B6BB-BC198B700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98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CC348-430D-CB46-8628-DF23E4A9C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1E488-FA8A-9347-BD60-40D28C3CB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8CC2A-06F6-BA48-893F-804FD4260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B5AE-4FB9-134E-986F-6E3D6F8D5B43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5691C-00AE-5F47-A5E8-37033939F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48DB1-8383-C54E-B25B-D650FF98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5BFEF-5861-8C4D-B6BB-BC198B700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03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48B59-E274-0548-A3C9-50941416E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EAB11-4F7A-9546-A7D2-2F50CE2259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A1BAD-9154-A449-9AD4-7E39548A7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029D1-EB12-EE4C-8A32-CF5362D86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B5AE-4FB9-134E-986F-6E3D6F8D5B43}" type="datetimeFigureOut">
              <a:rPr lang="en-US" smtClean="0"/>
              <a:t>2/6/19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F7CC0-AB0A-9F4A-8ADE-D67EA22EF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3E89B-2054-9242-8DC1-92E2823C5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5BFEF-5861-8C4D-B6BB-BC198B700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2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8D45D-6EB1-FB42-BAA0-94C4C8CBA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EB970-1D9E-B64D-BCB6-BDE51A5AD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E83534-677A-0C4C-8CA3-D58DE9FA9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D9C21-4FB1-074E-A250-323738244E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E227DE-2073-8C4C-9189-3A0FCE7F9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F8D3EF-0E28-0044-90B1-EA676306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B5AE-4FB9-134E-986F-6E3D6F8D5B43}" type="datetimeFigureOut">
              <a:rPr lang="en-US" smtClean="0"/>
              <a:t>2/6/19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1F54E7-C21B-4640-8004-ACDD3BB6D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65FDAA-437A-4142-8135-8F6421178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5BFEF-5861-8C4D-B6BB-BC198B700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61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70042-CD2D-D44F-9891-8AAA9AEB3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FDAA69-3D6A-CB48-8954-0E07DFE5F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B5AE-4FB9-134E-986F-6E3D6F8D5B43}" type="datetimeFigureOut">
              <a:rPr lang="en-US" smtClean="0"/>
              <a:t>2/6/19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1A6687-17E7-DE47-B1DD-D0771D9DA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D9C2AB-40D1-E54D-9885-34500F450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5BFEF-5861-8C4D-B6BB-BC198B700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28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4AA75A-6F89-AF42-9A87-8D6CC28EB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B5AE-4FB9-134E-986F-6E3D6F8D5B43}" type="datetimeFigureOut">
              <a:rPr lang="en-US" smtClean="0"/>
              <a:t>2/6/19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0999CF-8DD6-FE42-BF34-96609ECB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73B72-E338-0F45-B869-42E98C41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5BFEF-5861-8C4D-B6BB-BC198B700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96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A8379-1793-8C44-8912-3BD22681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EA2A7-EFD9-744B-B6AF-BBF4BFF3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0CC4F-01EF-8B46-A905-C0D967A27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0C4D7D-F295-6041-9EC5-28AC9AB4A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B5AE-4FB9-134E-986F-6E3D6F8D5B43}" type="datetimeFigureOut">
              <a:rPr lang="en-US" smtClean="0"/>
              <a:t>2/6/19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6CB92-D12B-0B43-8E50-EDBF442AF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8FF595-3786-344C-9EEA-AD4D8F89D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5BFEF-5861-8C4D-B6BB-BC198B700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35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15296-253E-AB4F-859B-84E7AAE27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1C071-F614-6A44-B206-0FAB6EBB31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22E97-9550-3F4A-96A6-A2E42A5D0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5F3F29-6FAD-4B4B-A10E-FA070F2D7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B5AE-4FB9-134E-986F-6E3D6F8D5B43}" type="datetimeFigureOut">
              <a:rPr lang="en-US" smtClean="0"/>
              <a:t>2/6/19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DA622D-796D-FE48-A6ED-4014995DD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CCC1E-249A-1444-B9BC-1FAA9D260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5BFEF-5861-8C4D-B6BB-BC198B700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239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FC25-658F-3A4D-9A5E-F5C7323B1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4EC3D4-95B8-604F-89BE-51473A2EEF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2D6FC-152F-794F-A51C-F555B4425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B5AE-4FB9-134E-986F-6E3D6F8D5B43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AD147-A4B5-1642-90EC-52474550F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9A715-1C76-6D4E-997F-383DC4ED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5BFEF-5861-8C4D-B6BB-BC198B700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21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24F1BB-E0D2-1248-97DF-1B0612AB28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ADD0B-7708-6B4C-A5C0-8F920350C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D2039-603A-3D41-BC68-9ABC60DE8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B5AE-4FB9-134E-986F-6E3D6F8D5B43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9D049-2B82-AC45-8A9B-EFF14C72E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C908E-B684-B24A-ACAC-9F6F0FE5B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5BFEF-5861-8C4D-B6BB-BC198B700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83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7F3022-030B-4544-96C4-2AAFF278C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F5544-73AA-694E-994B-BB7C56A31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332ED-7375-A545-B723-E8E177805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DB5AE-4FB9-134E-986F-6E3D6F8D5B43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C332C-9072-394C-99CF-040D58F7A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265D4-3BE1-EE41-AB06-777410378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5BFEF-5861-8C4D-B6BB-BC198B700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19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622C61-D5FA-6F44-82CB-94F109858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60FCA2-E47B-1B42-82DC-4F8010B58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5526" y="4862945"/>
            <a:ext cx="4530437" cy="18612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I Wondered Lonely as a Cloud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16AE1F8-DBA9-0343-8F05-D3589FECCB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2800" y="57935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99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</Words>
  <Application>Microsoft Macintosh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I Wondered Lonely as a Cloud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Wondered Lonely as a Cloud</dc:title>
  <dc:creator>desdomo@gmail.com</dc:creator>
  <cp:lastModifiedBy>desdomo@gmail.com</cp:lastModifiedBy>
  <cp:revision>1</cp:revision>
  <dcterms:created xsi:type="dcterms:W3CDTF">2019-02-07T02:22:19Z</dcterms:created>
  <dcterms:modified xsi:type="dcterms:W3CDTF">2019-02-07T02:34:56Z</dcterms:modified>
</cp:coreProperties>
</file>